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588AA-1E9B-4F88-A4B1-86AC619C1FD1}" v="39" dt="2020-01-07T00:53:12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7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" y="2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Jathar" userId="7874bdcc0642262c" providerId="LiveId" clId="{347588AA-1E9B-4F88-A4B1-86AC619C1FD1}"/>
    <pc:docChg chg="undo custSel addSld modSld sldOrd">
      <pc:chgData name="Nikhil Jathar" userId="7874bdcc0642262c" providerId="LiveId" clId="{347588AA-1E9B-4F88-A4B1-86AC619C1FD1}" dt="2020-01-07T00:53:34.483" v="203" actId="1076"/>
      <pc:docMkLst>
        <pc:docMk/>
      </pc:docMkLst>
      <pc:sldChg chg="addSp modSp add">
        <pc:chgData name="Nikhil Jathar" userId="7874bdcc0642262c" providerId="LiveId" clId="{347588AA-1E9B-4F88-A4B1-86AC619C1FD1}" dt="2020-01-06T23:54:05.890" v="103" actId="1076"/>
        <pc:sldMkLst>
          <pc:docMk/>
          <pc:sldMk cId="4121885203" sldId="262"/>
        </pc:sldMkLst>
        <pc:picChg chg="add mod">
          <ac:chgData name="Nikhil Jathar" userId="7874bdcc0642262c" providerId="LiveId" clId="{347588AA-1E9B-4F88-A4B1-86AC619C1FD1}" dt="2020-01-06T23:53:44.605" v="97" actId="1076"/>
          <ac:picMkLst>
            <pc:docMk/>
            <pc:sldMk cId="4121885203" sldId="262"/>
            <ac:picMk id="2" creationId="{7737C7AC-8EC7-4E9B-ACFF-F2B6CE18D416}"/>
          </ac:picMkLst>
        </pc:picChg>
        <pc:picChg chg="add mod">
          <ac:chgData name="Nikhil Jathar" userId="7874bdcc0642262c" providerId="LiveId" clId="{347588AA-1E9B-4F88-A4B1-86AC619C1FD1}" dt="2020-01-06T23:53:56.262" v="100" actId="1076"/>
          <ac:picMkLst>
            <pc:docMk/>
            <pc:sldMk cId="4121885203" sldId="262"/>
            <ac:picMk id="3" creationId="{646A7786-AF0B-434E-AEFA-833D76E82829}"/>
          </ac:picMkLst>
        </pc:picChg>
        <pc:picChg chg="add mod">
          <ac:chgData name="Nikhil Jathar" userId="7874bdcc0642262c" providerId="LiveId" clId="{347588AA-1E9B-4F88-A4B1-86AC619C1FD1}" dt="2020-01-06T23:53:58.945" v="101" actId="1076"/>
          <ac:picMkLst>
            <pc:docMk/>
            <pc:sldMk cId="4121885203" sldId="262"/>
            <ac:picMk id="4" creationId="{4D21D409-1953-47C5-8EB2-8D6F7AEA528A}"/>
          </ac:picMkLst>
        </pc:picChg>
        <pc:picChg chg="add mod">
          <ac:chgData name="Nikhil Jathar" userId="7874bdcc0642262c" providerId="LiveId" clId="{347588AA-1E9B-4F88-A4B1-86AC619C1FD1}" dt="2020-01-06T23:53:51.882" v="99" actId="1076"/>
          <ac:picMkLst>
            <pc:docMk/>
            <pc:sldMk cId="4121885203" sldId="262"/>
            <ac:picMk id="5" creationId="{92EA4874-DAC3-47CD-B479-3A40F702B733}"/>
          </ac:picMkLst>
        </pc:picChg>
        <pc:picChg chg="add mod">
          <ac:chgData name="Nikhil Jathar" userId="7874bdcc0642262c" providerId="LiveId" clId="{347588AA-1E9B-4F88-A4B1-86AC619C1FD1}" dt="2020-01-06T23:54:03.242" v="102" actId="1076"/>
          <ac:picMkLst>
            <pc:docMk/>
            <pc:sldMk cId="4121885203" sldId="262"/>
            <ac:picMk id="6" creationId="{908032DC-8472-4352-96D8-E7FC2F544B62}"/>
          </ac:picMkLst>
        </pc:picChg>
        <pc:picChg chg="add mod">
          <ac:chgData name="Nikhil Jathar" userId="7874bdcc0642262c" providerId="LiveId" clId="{347588AA-1E9B-4F88-A4B1-86AC619C1FD1}" dt="2020-01-06T23:54:05.890" v="103" actId="1076"/>
          <ac:picMkLst>
            <pc:docMk/>
            <pc:sldMk cId="4121885203" sldId="262"/>
            <ac:picMk id="7" creationId="{5C9F8C65-7B2D-43B2-8DCA-1BCD63D1159A}"/>
          </ac:picMkLst>
        </pc:picChg>
      </pc:sldChg>
      <pc:sldChg chg="modSp add ord">
        <pc:chgData name="Nikhil Jathar" userId="7874bdcc0642262c" providerId="LiveId" clId="{347588AA-1E9B-4F88-A4B1-86AC619C1FD1}" dt="2020-01-06T23:35:02.462" v="63" actId="20577"/>
        <pc:sldMkLst>
          <pc:docMk/>
          <pc:sldMk cId="52507820" sldId="265"/>
        </pc:sldMkLst>
        <pc:spChg chg="mod">
          <ac:chgData name="Nikhil Jathar" userId="7874bdcc0642262c" providerId="LiveId" clId="{347588AA-1E9B-4F88-A4B1-86AC619C1FD1}" dt="2020-01-06T23:34:57.665" v="49" actId="20577"/>
          <ac:spMkLst>
            <pc:docMk/>
            <pc:sldMk cId="52507820" sldId="265"/>
            <ac:spMk id="2" creationId="{B4A4D2FB-994A-4081-AAB3-1BF22E8841B0}"/>
          </ac:spMkLst>
        </pc:spChg>
        <pc:spChg chg="mod">
          <ac:chgData name="Nikhil Jathar" userId="7874bdcc0642262c" providerId="LiveId" clId="{347588AA-1E9B-4F88-A4B1-86AC619C1FD1}" dt="2020-01-06T23:35:02.462" v="63" actId="20577"/>
          <ac:spMkLst>
            <pc:docMk/>
            <pc:sldMk cId="52507820" sldId="265"/>
            <ac:spMk id="3" creationId="{C730F032-0C60-43A0-80D0-215C7FF04611}"/>
          </ac:spMkLst>
        </pc:spChg>
      </pc:sldChg>
      <pc:sldChg chg="modSp add">
        <pc:chgData name="Nikhil Jathar" userId="7874bdcc0642262c" providerId="LiveId" clId="{347588AA-1E9B-4F88-A4B1-86AC619C1FD1}" dt="2020-01-06T23:35:29.452" v="74" actId="20577"/>
        <pc:sldMkLst>
          <pc:docMk/>
          <pc:sldMk cId="1730104401" sldId="266"/>
        </pc:sldMkLst>
        <pc:spChg chg="mod">
          <ac:chgData name="Nikhil Jathar" userId="7874bdcc0642262c" providerId="LiveId" clId="{347588AA-1E9B-4F88-A4B1-86AC619C1FD1}" dt="2020-01-06T23:35:29.452" v="74" actId="20577"/>
          <ac:spMkLst>
            <pc:docMk/>
            <pc:sldMk cId="1730104401" sldId="266"/>
            <ac:spMk id="3" creationId="{C730F032-0C60-43A0-80D0-215C7FF04611}"/>
          </ac:spMkLst>
        </pc:spChg>
      </pc:sldChg>
      <pc:sldChg chg="addSp delSp modSp add">
        <pc:chgData name="Nikhil Jathar" userId="7874bdcc0642262c" providerId="LiveId" clId="{347588AA-1E9B-4F88-A4B1-86AC619C1FD1}" dt="2020-01-07T00:16:11.928" v="122" actId="1076"/>
        <pc:sldMkLst>
          <pc:docMk/>
          <pc:sldMk cId="1868979601" sldId="267"/>
        </pc:sldMkLst>
        <pc:picChg chg="add mod">
          <ac:chgData name="Nikhil Jathar" userId="7874bdcc0642262c" providerId="LiveId" clId="{347588AA-1E9B-4F88-A4B1-86AC619C1FD1}" dt="2020-01-06T23:55:52.221" v="107" actId="1076"/>
          <ac:picMkLst>
            <pc:docMk/>
            <pc:sldMk cId="1868979601" sldId="267"/>
            <ac:picMk id="2" creationId="{9DBE8AAC-14D5-4355-8FC8-C357102859F5}"/>
          </ac:picMkLst>
        </pc:picChg>
        <pc:picChg chg="add del mod">
          <ac:chgData name="Nikhil Jathar" userId="7874bdcc0642262c" providerId="LiveId" clId="{347588AA-1E9B-4F88-A4B1-86AC619C1FD1}" dt="2020-01-06T23:57:35.805" v="111" actId="478"/>
          <ac:picMkLst>
            <pc:docMk/>
            <pc:sldMk cId="1868979601" sldId="267"/>
            <ac:picMk id="3" creationId="{AB2F4757-0419-4EE9-8E90-B70D325D7663}"/>
          </ac:picMkLst>
        </pc:picChg>
        <pc:picChg chg="add mod">
          <ac:chgData name="Nikhil Jathar" userId="7874bdcc0642262c" providerId="LiveId" clId="{347588AA-1E9B-4F88-A4B1-86AC619C1FD1}" dt="2020-01-06T23:57:42.709" v="114" actId="1076"/>
          <ac:picMkLst>
            <pc:docMk/>
            <pc:sldMk cId="1868979601" sldId="267"/>
            <ac:picMk id="4" creationId="{3A4A62E1-88FD-4759-AF90-6B2B0E20E9D9}"/>
          </ac:picMkLst>
        </pc:picChg>
        <pc:picChg chg="add mod">
          <ac:chgData name="Nikhil Jathar" userId="7874bdcc0642262c" providerId="LiveId" clId="{347588AA-1E9B-4F88-A4B1-86AC619C1FD1}" dt="2020-01-07T00:08:50.283" v="119" actId="1076"/>
          <ac:picMkLst>
            <pc:docMk/>
            <pc:sldMk cId="1868979601" sldId="267"/>
            <ac:picMk id="5" creationId="{D72F6A4B-D4C5-4AC4-9B39-462095A481E0}"/>
          </ac:picMkLst>
        </pc:picChg>
        <pc:picChg chg="add mod">
          <ac:chgData name="Nikhil Jathar" userId="7874bdcc0642262c" providerId="LiveId" clId="{347588AA-1E9B-4F88-A4B1-86AC619C1FD1}" dt="2020-01-07T00:16:11.928" v="122" actId="1076"/>
          <ac:picMkLst>
            <pc:docMk/>
            <pc:sldMk cId="1868979601" sldId="267"/>
            <ac:picMk id="6" creationId="{06497157-671D-4670-9F0A-56F05BB13F27}"/>
          </ac:picMkLst>
        </pc:picChg>
      </pc:sldChg>
      <pc:sldChg chg="addSp modSp add">
        <pc:chgData name="Nikhil Jathar" userId="7874bdcc0642262c" providerId="LiveId" clId="{347588AA-1E9B-4F88-A4B1-86AC619C1FD1}" dt="2020-01-07T00:27:55.553" v="143" actId="1076"/>
        <pc:sldMkLst>
          <pc:docMk/>
          <pc:sldMk cId="128250147" sldId="268"/>
        </pc:sldMkLst>
        <pc:spChg chg="add mod">
          <ac:chgData name="Nikhil Jathar" userId="7874bdcc0642262c" providerId="LiveId" clId="{347588AA-1E9B-4F88-A4B1-86AC619C1FD1}" dt="2020-01-07T00:27:55.553" v="143" actId="1076"/>
          <ac:spMkLst>
            <pc:docMk/>
            <pc:sldMk cId="128250147" sldId="268"/>
            <ac:spMk id="7" creationId="{975058F7-5C2D-4417-BB2E-03A2F577216F}"/>
          </ac:spMkLst>
        </pc:spChg>
        <pc:picChg chg="add mod">
          <ac:chgData name="Nikhil Jathar" userId="7874bdcc0642262c" providerId="LiveId" clId="{347588AA-1E9B-4F88-A4B1-86AC619C1FD1}" dt="2020-01-07T00:17:53.682" v="126" actId="1076"/>
          <ac:picMkLst>
            <pc:docMk/>
            <pc:sldMk cId="128250147" sldId="268"/>
            <ac:picMk id="2" creationId="{EB4AE84B-4B3F-4EC5-B788-AC69FD44B93B}"/>
          </ac:picMkLst>
        </pc:picChg>
        <pc:picChg chg="add mod">
          <ac:chgData name="Nikhil Jathar" userId="7874bdcc0642262c" providerId="LiveId" clId="{347588AA-1E9B-4F88-A4B1-86AC619C1FD1}" dt="2020-01-07T00:27:51.604" v="142" actId="1076"/>
          <ac:picMkLst>
            <pc:docMk/>
            <pc:sldMk cId="128250147" sldId="268"/>
            <ac:picMk id="3" creationId="{0F300046-1B1F-4696-9E09-591D781C6AC6}"/>
          </ac:picMkLst>
        </pc:picChg>
        <pc:picChg chg="add mod">
          <ac:chgData name="Nikhil Jathar" userId="7874bdcc0642262c" providerId="LiveId" clId="{347588AA-1E9B-4F88-A4B1-86AC619C1FD1}" dt="2020-01-07T00:20:43.118" v="133" actId="1076"/>
          <ac:picMkLst>
            <pc:docMk/>
            <pc:sldMk cId="128250147" sldId="268"/>
            <ac:picMk id="4" creationId="{CF207A57-DF6C-41D9-BF9A-B3BCD6C62695}"/>
          </ac:picMkLst>
        </pc:picChg>
        <pc:picChg chg="add mod">
          <ac:chgData name="Nikhil Jathar" userId="7874bdcc0642262c" providerId="LiveId" clId="{347588AA-1E9B-4F88-A4B1-86AC619C1FD1}" dt="2020-01-07T00:24:20.167" v="136" actId="1076"/>
          <ac:picMkLst>
            <pc:docMk/>
            <pc:sldMk cId="128250147" sldId="268"/>
            <ac:picMk id="5" creationId="{5775F6DA-C44F-48E5-8F9F-82EA5981B0B9}"/>
          </ac:picMkLst>
        </pc:picChg>
        <pc:picChg chg="add mod">
          <ac:chgData name="Nikhil Jathar" userId="7874bdcc0642262c" providerId="LiveId" clId="{347588AA-1E9B-4F88-A4B1-86AC619C1FD1}" dt="2020-01-07T00:24:57.044" v="139" actId="1076"/>
          <ac:picMkLst>
            <pc:docMk/>
            <pc:sldMk cId="128250147" sldId="268"/>
            <ac:picMk id="6" creationId="{9D450714-9862-4868-ACDB-710B566CC87C}"/>
          </ac:picMkLst>
        </pc:picChg>
      </pc:sldChg>
      <pc:sldChg chg="addSp modSp add">
        <pc:chgData name="Nikhil Jathar" userId="7874bdcc0642262c" providerId="LiveId" clId="{347588AA-1E9B-4F88-A4B1-86AC619C1FD1}" dt="2020-01-07T00:37:58.151" v="181" actId="1076"/>
        <pc:sldMkLst>
          <pc:docMk/>
          <pc:sldMk cId="1272768524" sldId="269"/>
        </pc:sldMkLst>
        <pc:picChg chg="add mod">
          <ac:chgData name="Nikhil Jathar" userId="7874bdcc0642262c" providerId="LiveId" clId="{347588AA-1E9B-4F88-A4B1-86AC619C1FD1}" dt="2020-01-07T00:30:35.516" v="147" actId="1076"/>
          <ac:picMkLst>
            <pc:docMk/>
            <pc:sldMk cId="1272768524" sldId="269"/>
            <ac:picMk id="2" creationId="{54C8FD11-A2A3-434B-B6CC-2B88AE1FF10C}"/>
          </ac:picMkLst>
        </pc:picChg>
        <pc:picChg chg="add mod">
          <ac:chgData name="Nikhil Jathar" userId="7874bdcc0642262c" providerId="LiveId" clId="{347588AA-1E9B-4F88-A4B1-86AC619C1FD1}" dt="2020-01-07T00:33:48.624" v="161" actId="14100"/>
          <ac:picMkLst>
            <pc:docMk/>
            <pc:sldMk cId="1272768524" sldId="269"/>
            <ac:picMk id="3" creationId="{19592CD3-C893-41D2-8134-079F6BA3CA03}"/>
          </ac:picMkLst>
        </pc:picChg>
        <pc:picChg chg="add mod">
          <ac:chgData name="Nikhil Jathar" userId="7874bdcc0642262c" providerId="LiveId" clId="{347588AA-1E9B-4F88-A4B1-86AC619C1FD1}" dt="2020-01-07T00:33:54.514" v="163" actId="1076"/>
          <ac:picMkLst>
            <pc:docMk/>
            <pc:sldMk cId="1272768524" sldId="269"/>
            <ac:picMk id="4" creationId="{13FE3894-748A-4D14-832A-12FA862EC346}"/>
          </ac:picMkLst>
        </pc:picChg>
        <pc:picChg chg="add mod">
          <ac:chgData name="Nikhil Jathar" userId="7874bdcc0642262c" providerId="LiveId" clId="{347588AA-1E9B-4F88-A4B1-86AC619C1FD1}" dt="2020-01-07T00:34:43.349" v="167" actId="1076"/>
          <ac:picMkLst>
            <pc:docMk/>
            <pc:sldMk cId="1272768524" sldId="269"/>
            <ac:picMk id="5" creationId="{9399DEEA-5F65-4A4A-A2A6-352E03F79744}"/>
          </ac:picMkLst>
        </pc:picChg>
        <pc:picChg chg="add mod">
          <ac:chgData name="Nikhil Jathar" userId="7874bdcc0642262c" providerId="LiveId" clId="{347588AA-1E9B-4F88-A4B1-86AC619C1FD1}" dt="2020-01-07T00:35:09.854" v="170" actId="1076"/>
          <ac:picMkLst>
            <pc:docMk/>
            <pc:sldMk cId="1272768524" sldId="269"/>
            <ac:picMk id="6" creationId="{D62F46AD-9538-4BFE-B5C6-137E2ADBB7D2}"/>
          </ac:picMkLst>
        </pc:picChg>
        <pc:picChg chg="add mod">
          <ac:chgData name="Nikhil Jathar" userId="7874bdcc0642262c" providerId="LiveId" clId="{347588AA-1E9B-4F88-A4B1-86AC619C1FD1}" dt="2020-01-07T00:36:17.745" v="173" actId="1076"/>
          <ac:picMkLst>
            <pc:docMk/>
            <pc:sldMk cId="1272768524" sldId="269"/>
            <ac:picMk id="7" creationId="{8F28487D-944C-4016-ADB3-FBB5261BD939}"/>
          </ac:picMkLst>
        </pc:picChg>
        <pc:picChg chg="add mod">
          <ac:chgData name="Nikhil Jathar" userId="7874bdcc0642262c" providerId="LiveId" clId="{347588AA-1E9B-4F88-A4B1-86AC619C1FD1}" dt="2020-01-07T00:37:55.760" v="180" actId="1076"/>
          <ac:picMkLst>
            <pc:docMk/>
            <pc:sldMk cId="1272768524" sldId="269"/>
            <ac:picMk id="8" creationId="{991F10F6-C131-418C-8F6C-A1E2A60E1B0A}"/>
          </ac:picMkLst>
        </pc:picChg>
        <pc:picChg chg="add mod">
          <ac:chgData name="Nikhil Jathar" userId="7874bdcc0642262c" providerId="LiveId" clId="{347588AA-1E9B-4F88-A4B1-86AC619C1FD1}" dt="2020-01-07T00:37:58.151" v="181" actId="1076"/>
          <ac:picMkLst>
            <pc:docMk/>
            <pc:sldMk cId="1272768524" sldId="269"/>
            <ac:picMk id="9" creationId="{823C7339-EC73-45F7-8980-BD976E59606D}"/>
          </ac:picMkLst>
        </pc:picChg>
      </pc:sldChg>
      <pc:sldChg chg="addSp modSp add">
        <pc:chgData name="Nikhil Jathar" userId="7874bdcc0642262c" providerId="LiveId" clId="{347588AA-1E9B-4F88-A4B1-86AC619C1FD1}" dt="2020-01-07T00:53:34.483" v="203" actId="1076"/>
        <pc:sldMkLst>
          <pc:docMk/>
          <pc:sldMk cId="2413961354" sldId="270"/>
        </pc:sldMkLst>
        <pc:picChg chg="add mod">
          <ac:chgData name="Nikhil Jathar" userId="7874bdcc0642262c" providerId="LiveId" clId="{347588AA-1E9B-4F88-A4B1-86AC619C1FD1}" dt="2020-01-07T00:43:16.541" v="185" actId="1076"/>
          <ac:picMkLst>
            <pc:docMk/>
            <pc:sldMk cId="2413961354" sldId="270"/>
            <ac:picMk id="2" creationId="{85A0E7ED-ABC2-4087-B0FF-6056BD7DB80E}"/>
          </ac:picMkLst>
        </pc:picChg>
        <pc:picChg chg="add mod">
          <ac:chgData name="Nikhil Jathar" userId="7874bdcc0642262c" providerId="LiveId" clId="{347588AA-1E9B-4F88-A4B1-86AC619C1FD1}" dt="2020-01-07T00:43:49.819" v="188" actId="1076"/>
          <ac:picMkLst>
            <pc:docMk/>
            <pc:sldMk cId="2413961354" sldId="270"/>
            <ac:picMk id="3" creationId="{E1960C4B-BD0F-45BE-895F-B7C7C0A53E6B}"/>
          </ac:picMkLst>
        </pc:picChg>
        <pc:picChg chg="add mod">
          <ac:chgData name="Nikhil Jathar" userId="7874bdcc0642262c" providerId="LiveId" clId="{347588AA-1E9B-4F88-A4B1-86AC619C1FD1}" dt="2020-01-07T00:45:57.085" v="191" actId="1076"/>
          <ac:picMkLst>
            <pc:docMk/>
            <pc:sldMk cId="2413961354" sldId="270"/>
            <ac:picMk id="4" creationId="{B83841BF-3FD5-4485-B583-67570F82333F}"/>
          </ac:picMkLst>
        </pc:picChg>
        <pc:picChg chg="add mod">
          <ac:chgData name="Nikhil Jathar" userId="7874bdcc0642262c" providerId="LiveId" clId="{347588AA-1E9B-4F88-A4B1-86AC619C1FD1}" dt="2020-01-07T00:53:34.483" v="203" actId="1076"/>
          <ac:picMkLst>
            <pc:docMk/>
            <pc:sldMk cId="2413961354" sldId="270"/>
            <ac:picMk id="5" creationId="{3339A354-8D90-460B-835B-3059AB9BB932}"/>
          </ac:picMkLst>
        </pc:picChg>
        <pc:picChg chg="add mod">
          <ac:chgData name="Nikhil Jathar" userId="7874bdcc0642262c" providerId="LiveId" clId="{347588AA-1E9B-4F88-A4B1-86AC619C1FD1}" dt="2020-01-07T00:52:48.857" v="197" actId="1076"/>
          <ac:picMkLst>
            <pc:docMk/>
            <pc:sldMk cId="2413961354" sldId="270"/>
            <ac:picMk id="6" creationId="{4D939291-7CEB-4A41-80B8-4960DF95F929}"/>
          </ac:picMkLst>
        </pc:picChg>
        <pc:picChg chg="add mod">
          <ac:chgData name="Nikhil Jathar" userId="7874bdcc0642262c" providerId="LiveId" clId="{347588AA-1E9B-4F88-A4B1-86AC619C1FD1}" dt="2020-01-07T00:53:32.685" v="202" actId="1076"/>
          <ac:picMkLst>
            <pc:docMk/>
            <pc:sldMk cId="2413961354" sldId="270"/>
            <ac:picMk id="7" creationId="{1C40CC9F-D3AC-4DC7-B4C8-385D0EC22F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7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5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1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7C267-AE6F-400E-833A-3F1AAF069A4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64966-72ED-4D94-9CA9-8A5FDBF93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1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2FB-994A-4081-AAB3-1BF22E88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Supervised Learning with </a:t>
            </a:r>
            <a:r>
              <a:rPr lang="en-US" sz="4400" dirty="0" err="1"/>
              <a:t>scikit</a:t>
            </a:r>
            <a:r>
              <a:rPr lang="en-US" sz="4400" dirty="0"/>
              <a:t>-learn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F032-0C60-43A0-80D0-215C7FF04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250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E8AAC-14D5-4355-8FC8-C3571028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" y="196592"/>
            <a:ext cx="4288221" cy="2242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A62E1-88FD-4759-AF90-6B2B0E20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" y="2665202"/>
            <a:ext cx="4327756" cy="2584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F6A4B-D4C5-4AC4-9B39-462095A4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18" y="242545"/>
            <a:ext cx="7178180" cy="326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97157-671D-4670-9F0A-56F05BB13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827" y="3768318"/>
            <a:ext cx="5428593" cy="28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AE84B-4B3F-4EC5-B788-AC69FD44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" y="189525"/>
            <a:ext cx="3554796" cy="1148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00046-1B1F-4696-9E09-591D781C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3" y="1639897"/>
            <a:ext cx="5116444" cy="2233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07A57-DF6C-41D9-BF9A-B3BCD6C6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17" y="189525"/>
            <a:ext cx="4192566" cy="297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5F6DA-C44F-48E5-8F9F-82EA5981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689" y="3429000"/>
            <a:ext cx="4845269" cy="2369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50714-9862-4868-ACDB-710B566C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359" y="6060310"/>
            <a:ext cx="5612688" cy="421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058F7-5C2D-4417-BB2E-03A2F577216F}"/>
              </a:ext>
            </a:extLst>
          </p:cNvPr>
          <p:cNvSpPr/>
          <p:nvPr/>
        </p:nvSpPr>
        <p:spPr>
          <a:xfrm>
            <a:off x="761357" y="4137952"/>
            <a:ext cx="396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timeit</a:t>
            </a:r>
            <a:r>
              <a:rPr lang="en-US" dirty="0"/>
              <a:t> </a:t>
            </a:r>
            <a:r>
              <a:rPr lang="en-US" dirty="0" err="1"/>
              <a:t>cross_val_score</a:t>
            </a:r>
            <a:r>
              <a:rPr lang="en-US" dirty="0"/>
              <a:t>(reg, X, y, cv=10)</a:t>
            </a:r>
          </a:p>
        </p:txBody>
      </p:sp>
    </p:spTree>
    <p:extLst>
      <p:ext uri="{BB962C8B-B14F-4D97-AF65-F5344CB8AC3E}">
        <p14:creationId xmlns:p14="http://schemas.microsoft.com/office/powerpoint/2010/main" val="12825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C8FD11-A2A3-434B-B6CC-2B88AE1F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3575"/>
            <a:ext cx="3132740" cy="1391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92CD3-C893-41D2-8134-079F6BA3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1472"/>
            <a:ext cx="3149665" cy="246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E3894-748A-4D14-832A-12FA862E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3" y="4557306"/>
            <a:ext cx="3687535" cy="2116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9DEEA-5F65-4A4A-A2A6-352E03F79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992" y="257503"/>
            <a:ext cx="3095923" cy="1407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F46AD-9538-4BFE-B5C6-137E2ADBB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33" y="257503"/>
            <a:ext cx="3909846" cy="2208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8487D-944C-4016-ADB3-FBB5261BD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992" y="2552114"/>
            <a:ext cx="4372303" cy="849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F10F6-C131-418C-8F6C-A1E2A60E1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70" y="3677516"/>
            <a:ext cx="4586167" cy="219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C7339-EC73-45F7-8980-BD976E596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958" y="3985954"/>
            <a:ext cx="3293881" cy="24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E7ED-ABC2-4087-B0FF-6056BD7D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8" y="220717"/>
            <a:ext cx="6498802" cy="2840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60C4B-BD0F-45BE-895F-B7C7C0A5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3166393"/>
            <a:ext cx="4461641" cy="330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841BF-3FD5-4485-B583-67570F82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8" y="3902239"/>
            <a:ext cx="5549462" cy="181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9A354-8D90-460B-835B-3059AB9B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978" y="1782269"/>
            <a:ext cx="352225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39291-7CEB-4A41-80B8-4960DF95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25" y="5874042"/>
            <a:ext cx="3445587" cy="36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0CC9F-D3AC-4DC7-B4C8-385D0EC22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76221"/>
            <a:ext cx="1966704" cy="30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5" y="229511"/>
            <a:ext cx="3398086" cy="2204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5" y="2684052"/>
            <a:ext cx="3531725" cy="1022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5" y="3897153"/>
            <a:ext cx="3709943" cy="2574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761" y="229511"/>
            <a:ext cx="3684411" cy="2654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761" y="3175560"/>
            <a:ext cx="3241842" cy="789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80" y="229511"/>
            <a:ext cx="2959419" cy="2011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880" y="2564193"/>
            <a:ext cx="2959419" cy="12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245847"/>
            <a:ext cx="4714035" cy="2668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3070226"/>
            <a:ext cx="3917877" cy="1989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16" y="245847"/>
            <a:ext cx="4789576" cy="2282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496" y="3197798"/>
            <a:ext cx="3105808" cy="867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842" y="2712135"/>
            <a:ext cx="3500205" cy="332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62" y="6189791"/>
            <a:ext cx="11164385" cy="396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476" y="5299801"/>
            <a:ext cx="4586755" cy="5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16997"/>
            <a:ext cx="4391622" cy="2093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568251"/>
            <a:ext cx="5129851" cy="312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16997"/>
            <a:ext cx="3886742" cy="273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396974"/>
            <a:ext cx="3727240" cy="26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7" y="374408"/>
            <a:ext cx="2995053" cy="1578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7" y="2248845"/>
            <a:ext cx="5049673" cy="3404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64" y="374408"/>
            <a:ext cx="4294144" cy="2498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75" y="3319919"/>
            <a:ext cx="5086461" cy="2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2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" y="352002"/>
            <a:ext cx="4544544" cy="2357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91" y="352002"/>
            <a:ext cx="4718820" cy="417076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593296" y="1411249"/>
            <a:ext cx="4036405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7" y="3639075"/>
            <a:ext cx="2143159" cy="219062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1203673" y="3023954"/>
            <a:ext cx="991406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348526"/>
            <a:ext cx="6434919" cy="2655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" y="3214047"/>
            <a:ext cx="3722504" cy="3458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64" y="2194300"/>
            <a:ext cx="4249272" cy="447837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558653" y="4719066"/>
            <a:ext cx="1454704" cy="23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2FB-994A-4081-AAB3-1BF22E88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Supervised Learning with </a:t>
            </a:r>
            <a:r>
              <a:rPr lang="en-US" sz="4400" dirty="0" err="1"/>
              <a:t>scikit</a:t>
            </a:r>
            <a:r>
              <a:rPr lang="en-US" sz="4400" dirty="0"/>
              <a:t>-learn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F032-0C60-43A0-80D0-215C7FF04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3010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7C7AC-8EC7-4E9B-ACFF-F2B6CE18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2" y="1474075"/>
            <a:ext cx="428703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A7786-AF0B-434E-AEFA-833D76E8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78" y="708830"/>
            <a:ext cx="4382366" cy="378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21D409-1953-47C5-8EB2-8D6F7AEA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8" y="1070888"/>
            <a:ext cx="4204876" cy="38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A4874-DAC3-47CD-B479-3A40F702B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92" y="163627"/>
            <a:ext cx="7961586" cy="63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032DC-8472-4352-96D8-E7FC2F544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378" y="4889936"/>
            <a:ext cx="2810511" cy="176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F8C65-7B2D-43B2-8DCA-1BCD63D11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545" y="4410468"/>
            <a:ext cx="3117061" cy="23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28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Supervised Learning with 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 with 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Jathar</dc:creator>
  <cp:lastModifiedBy>Nick Jathar</cp:lastModifiedBy>
  <cp:revision>11</cp:revision>
  <dcterms:created xsi:type="dcterms:W3CDTF">2020-01-03T15:59:51Z</dcterms:created>
  <dcterms:modified xsi:type="dcterms:W3CDTF">2020-01-11T14:35:34Z</dcterms:modified>
</cp:coreProperties>
</file>